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46" autoAdjust="0"/>
    <p:restoredTop sz="94660"/>
  </p:normalViewPr>
  <p:slideViewPr>
    <p:cSldViewPr snapToGrid="0">
      <p:cViewPr>
        <p:scale>
          <a:sx n="80" d="100"/>
          <a:sy n="80" d="100"/>
        </p:scale>
        <p:origin x="642" y="-2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5B38505-4A41-42A6-AF70-244B6C1F7714}" type="datetimeFigureOut">
              <a:rPr lang="en-US" smtClean="0"/>
              <a:t>7/17/2019</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36F6C7C0-0F45-4053-B0E5-7294FBCD70CD}" type="slidenum">
              <a:rPr lang="en-US" smtClean="0"/>
              <a:t>‹#›</a:t>
            </a:fld>
            <a:endParaRPr lang="en-US"/>
          </a:p>
        </p:txBody>
      </p:sp>
    </p:spTree>
    <p:extLst>
      <p:ext uri="{BB962C8B-B14F-4D97-AF65-F5344CB8AC3E}">
        <p14:creationId xmlns:p14="http://schemas.microsoft.com/office/powerpoint/2010/main" val="1003437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B38505-4A41-42A6-AF70-244B6C1F7714}" type="datetimeFigureOut">
              <a:rPr lang="en-US" smtClean="0"/>
              <a:t>7/17/2019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36F6C7C0-0F45-4053-B0E5-7294FBCD70CD}" type="slidenum">
              <a:rPr lang="en-US" smtClean="0"/>
              <a:t>‹#›</a:t>
            </a:fld>
            <a:endParaRPr lang="en-US"/>
          </a:p>
        </p:txBody>
      </p:sp>
    </p:spTree>
    <p:extLst>
      <p:ext uri="{BB962C8B-B14F-4D97-AF65-F5344CB8AC3E}">
        <p14:creationId xmlns:p14="http://schemas.microsoft.com/office/powerpoint/2010/main" val="2587970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5B38505-4A41-42A6-AF70-244B6C1F7714}" type="datetimeFigureOut">
              <a:rPr lang="en-US" smtClean="0"/>
              <a:t>7/17/2019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F6C7C0-0F45-4053-B0E5-7294FBCD70CD}" type="slidenum">
              <a:rPr lang="en-US" smtClean="0"/>
              <a:t>‹#›</a:t>
            </a:fld>
            <a:endParaRPr lang="en-US"/>
          </a:p>
        </p:txBody>
      </p:sp>
    </p:spTree>
    <p:extLst>
      <p:ext uri="{BB962C8B-B14F-4D97-AF65-F5344CB8AC3E}">
        <p14:creationId xmlns:p14="http://schemas.microsoft.com/office/powerpoint/2010/main" val="1739540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5B38505-4A41-42A6-AF70-244B6C1F7714}" type="datetimeFigureOut">
              <a:rPr lang="en-US" smtClean="0"/>
              <a:t>7/17/2019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F6C7C0-0F45-4053-B0E5-7294FBCD70CD}" type="slidenum">
              <a:rPr lang="en-US" smtClean="0"/>
              <a:t>‹#›</a:t>
            </a:fld>
            <a:endParaRPr lang="en-US"/>
          </a:p>
        </p:txBody>
      </p:sp>
    </p:spTree>
    <p:extLst>
      <p:ext uri="{BB962C8B-B14F-4D97-AF65-F5344CB8AC3E}">
        <p14:creationId xmlns:p14="http://schemas.microsoft.com/office/powerpoint/2010/main" val="1511233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5B38505-4A41-42A6-AF70-244B6C1F7714}" type="datetimeFigureOut">
              <a:rPr lang="en-US" smtClean="0"/>
              <a:t>7/17/2019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F6C7C0-0F45-4053-B0E5-7294FBCD70CD}" type="slidenum">
              <a:rPr lang="en-US" smtClean="0"/>
              <a:t>‹#›</a:t>
            </a:fld>
            <a:endParaRPr lang="en-US"/>
          </a:p>
        </p:txBody>
      </p:sp>
    </p:spTree>
    <p:extLst>
      <p:ext uri="{BB962C8B-B14F-4D97-AF65-F5344CB8AC3E}">
        <p14:creationId xmlns:p14="http://schemas.microsoft.com/office/powerpoint/2010/main" val="1006032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5B38505-4A41-42A6-AF70-244B6C1F7714}" type="datetimeFigureOut">
              <a:rPr lang="en-US" smtClean="0"/>
              <a:t>7/17/2019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F6C7C0-0F45-4053-B0E5-7294FBCD70CD}" type="slidenum">
              <a:rPr lang="en-US" smtClean="0"/>
              <a:t>‹#›</a:t>
            </a:fld>
            <a:endParaRPr lang="en-US"/>
          </a:p>
        </p:txBody>
      </p:sp>
    </p:spTree>
    <p:extLst>
      <p:ext uri="{BB962C8B-B14F-4D97-AF65-F5344CB8AC3E}">
        <p14:creationId xmlns:p14="http://schemas.microsoft.com/office/powerpoint/2010/main" val="112474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B38505-4A41-42A6-AF70-244B6C1F7714}" type="datetimeFigureOut">
              <a:rPr lang="en-US" smtClean="0"/>
              <a:t>7/17/2019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F6C7C0-0F45-4053-B0E5-7294FBCD70CD}" type="slidenum">
              <a:rPr lang="en-US" smtClean="0"/>
              <a:t>‹#›</a:t>
            </a:fld>
            <a:endParaRPr lang="en-US"/>
          </a:p>
        </p:txBody>
      </p:sp>
    </p:spTree>
    <p:extLst>
      <p:ext uri="{BB962C8B-B14F-4D97-AF65-F5344CB8AC3E}">
        <p14:creationId xmlns:p14="http://schemas.microsoft.com/office/powerpoint/2010/main" val="3311313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B38505-4A41-42A6-AF70-244B6C1F7714}" type="datetimeFigureOut">
              <a:rPr lang="en-US" smtClean="0"/>
              <a:t>7/17/2019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F6C7C0-0F45-4053-B0E5-7294FBCD70CD}" type="slidenum">
              <a:rPr lang="en-US" smtClean="0"/>
              <a:t>‹#›</a:t>
            </a:fld>
            <a:endParaRPr lang="en-US"/>
          </a:p>
        </p:txBody>
      </p:sp>
    </p:spTree>
    <p:extLst>
      <p:ext uri="{BB962C8B-B14F-4D97-AF65-F5344CB8AC3E}">
        <p14:creationId xmlns:p14="http://schemas.microsoft.com/office/powerpoint/2010/main" val="1393588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B38505-4A41-42A6-AF70-244B6C1F7714}" type="datetimeFigureOut">
              <a:rPr lang="en-US" smtClean="0"/>
              <a:t>7/17/2019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F6C7C0-0F45-4053-B0E5-7294FBCD70CD}" type="slidenum">
              <a:rPr lang="en-US" smtClean="0"/>
              <a:t>‹#›</a:t>
            </a:fld>
            <a:endParaRPr lang="en-US"/>
          </a:p>
        </p:txBody>
      </p:sp>
    </p:spTree>
    <p:extLst>
      <p:ext uri="{BB962C8B-B14F-4D97-AF65-F5344CB8AC3E}">
        <p14:creationId xmlns:p14="http://schemas.microsoft.com/office/powerpoint/2010/main" val="3216893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B38505-4A41-42A6-AF70-244B6C1F7714}" type="datetimeFigureOut">
              <a:rPr lang="en-US" smtClean="0"/>
              <a:t>7/17/2019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F6C7C0-0F45-4053-B0E5-7294FBCD70CD}" type="slidenum">
              <a:rPr lang="en-US" smtClean="0"/>
              <a:t>‹#›</a:t>
            </a:fld>
            <a:endParaRPr lang="en-US"/>
          </a:p>
        </p:txBody>
      </p:sp>
    </p:spTree>
    <p:extLst>
      <p:ext uri="{BB962C8B-B14F-4D97-AF65-F5344CB8AC3E}">
        <p14:creationId xmlns:p14="http://schemas.microsoft.com/office/powerpoint/2010/main" val="126263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5B38505-4A41-42A6-AF70-244B6C1F7714}" type="datetimeFigureOut">
              <a:rPr lang="en-US" smtClean="0"/>
              <a:t>7/17/2019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F6C7C0-0F45-4053-B0E5-7294FBCD70CD}" type="slidenum">
              <a:rPr lang="en-US" smtClean="0"/>
              <a:t>‹#›</a:t>
            </a:fld>
            <a:endParaRPr lang="en-US"/>
          </a:p>
        </p:txBody>
      </p:sp>
    </p:spTree>
    <p:extLst>
      <p:ext uri="{BB962C8B-B14F-4D97-AF65-F5344CB8AC3E}">
        <p14:creationId xmlns:p14="http://schemas.microsoft.com/office/powerpoint/2010/main" val="28969857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5B38505-4A41-42A6-AF70-244B6C1F7714}" type="datetimeFigureOut">
              <a:rPr lang="en-US" smtClean="0"/>
              <a:t>7/17/2019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F6C7C0-0F45-4053-B0E5-7294FBCD70CD}" type="slidenum">
              <a:rPr lang="en-US" smtClean="0"/>
              <a:t>‹#›</a:t>
            </a:fld>
            <a:endParaRPr lang="en-US"/>
          </a:p>
        </p:txBody>
      </p:sp>
    </p:spTree>
    <p:extLst>
      <p:ext uri="{BB962C8B-B14F-4D97-AF65-F5344CB8AC3E}">
        <p14:creationId xmlns:p14="http://schemas.microsoft.com/office/powerpoint/2010/main" val="636476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5B38505-4A41-42A6-AF70-244B6C1F7714}" type="datetimeFigureOut">
              <a:rPr lang="en-US" smtClean="0"/>
              <a:t>7/17/2019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F6C7C0-0F45-4053-B0E5-7294FBCD70CD}" type="slidenum">
              <a:rPr lang="en-US" smtClean="0"/>
              <a:t>‹#›</a:t>
            </a:fld>
            <a:endParaRPr lang="en-US"/>
          </a:p>
        </p:txBody>
      </p:sp>
    </p:spTree>
    <p:extLst>
      <p:ext uri="{BB962C8B-B14F-4D97-AF65-F5344CB8AC3E}">
        <p14:creationId xmlns:p14="http://schemas.microsoft.com/office/powerpoint/2010/main" val="3694571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5B38505-4A41-42A6-AF70-244B6C1F7714}" type="datetimeFigureOut">
              <a:rPr lang="en-US" smtClean="0"/>
              <a:t>7/17/2019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F6C7C0-0F45-4053-B0E5-7294FBCD70CD}" type="slidenum">
              <a:rPr lang="en-US" smtClean="0"/>
              <a:t>‹#›</a:t>
            </a:fld>
            <a:endParaRPr lang="en-US"/>
          </a:p>
        </p:txBody>
      </p:sp>
    </p:spTree>
    <p:extLst>
      <p:ext uri="{BB962C8B-B14F-4D97-AF65-F5344CB8AC3E}">
        <p14:creationId xmlns:p14="http://schemas.microsoft.com/office/powerpoint/2010/main" val="2750486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5B38505-4A41-42A6-AF70-244B6C1F7714}" type="datetimeFigureOut">
              <a:rPr lang="en-US" smtClean="0"/>
              <a:t>7/17/2019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F6C7C0-0F45-4053-B0E5-7294FBCD70CD}" type="slidenum">
              <a:rPr lang="en-US" smtClean="0"/>
              <a:t>‹#›</a:t>
            </a:fld>
            <a:endParaRPr lang="en-US"/>
          </a:p>
        </p:txBody>
      </p:sp>
    </p:spTree>
    <p:extLst>
      <p:ext uri="{BB962C8B-B14F-4D97-AF65-F5344CB8AC3E}">
        <p14:creationId xmlns:p14="http://schemas.microsoft.com/office/powerpoint/2010/main" val="39877474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B38505-4A41-42A6-AF70-244B6C1F7714}" type="datetimeFigureOut">
              <a:rPr lang="en-US" smtClean="0"/>
              <a:t>7/17/2019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F6C7C0-0F45-4053-B0E5-7294FBCD70CD}" type="slidenum">
              <a:rPr lang="en-US" smtClean="0"/>
              <a:t>‹#›</a:t>
            </a:fld>
            <a:endParaRPr lang="en-US"/>
          </a:p>
        </p:txBody>
      </p:sp>
    </p:spTree>
    <p:extLst>
      <p:ext uri="{BB962C8B-B14F-4D97-AF65-F5344CB8AC3E}">
        <p14:creationId xmlns:p14="http://schemas.microsoft.com/office/powerpoint/2010/main" val="39887546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B38505-4A41-42A6-AF70-244B6C1F7714}" type="datetimeFigureOut">
              <a:rPr lang="en-US" smtClean="0"/>
              <a:t>7/17/2019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F6C7C0-0F45-4053-B0E5-7294FBCD70CD}" type="slidenum">
              <a:rPr lang="en-US" smtClean="0"/>
              <a:t>‹#›</a:t>
            </a:fld>
            <a:endParaRPr lang="en-US"/>
          </a:p>
        </p:txBody>
      </p:sp>
    </p:spTree>
    <p:extLst>
      <p:ext uri="{BB962C8B-B14F-4D97-AF65-F5344CB8AC3E}">
        <p14:creationId xmlns:p14="http://schemas.microsoft.com/office/powerpoint/2010/main" val="2167347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5B38505-4A41-42A6-AF70-244B6C1F7714}" type="datetimeFigureOut">
              <a:rPr lang="en-US" smtClean="0"/>
              <a:t>7/17/2019</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6F6C7C0-0F45-4053-B0E5-7294FBCD70CD}" type="slidenum">
              <a:rPr lang="en-US" smtClean="0"/>
              <a:t>‹#›</a:t>
            </a:fld>
            <a:endParaRPr lang="en-US"/>
          </a:p>
        </p:txBody>
      </p:sp>
    </p:spTree>
    <p:extLst>
      <p:ext uri="{BB962C8B-B14F-4D97-AF65-F5344CB8AC3E}">
        <p14:creationId xmlns:p14="http://schemas.microsoft.com/office/powerpoint/2010/main" val="33843895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605EF-70E2-4274-9A9E-BE49827ECA5F}"/>
              </a:ext>
            </a:extLst>
          </p:cNvPr>
          <p:cNvSpPr>
            <a:spLocks noGrp="1"/>
          </p:cNvSpPr>
          <p:nvPr>
            <p:ph type="ctrTitle"/>
          </p:nvPr>
        </p:nvSpPr>
        <p:spPr/>
        <p:txBody>
          <a:bodyPr/>
          <a:lstStyle/>
          <a:p>
            <a:r>
              <a:rPr lang="en-US" dirty="0"/>
              <a:t>Assistive Technologies Teacher Survey  </a:t>
            </a:r>
          </a:p>
        </p:txBody>
      </p:sp>
      <p:sp>
        <p:nvSpPr>
          <p:cNvPr id="3" name="Subtitle 2">
            <a:extLst>
              <a:ext uri="{FF2B5EF4-FFF2-40B4-BE49-F238E27FC236}">
                <a16:creationId xmlns:a16="http://schemas.microsoft.com/office/drawing/2014/main" id="{6E04D10E-8D97-45B7-8BA5-BE115683CF39}"/>
              </a:ext>
            </a:extLst>
          </p:cNvPr>
          <p:cNvSpPr>
            <a:spLocks noGrp="1"/>
          </p:cNvSpPr>
          <p:nvPr>
            <p:ph type="subTitle" idx="1"/>
          </p:nvPr>
        </p:nvSpPr>
        <p:spPr/>
        <p:txBody>
          <a:bodyPr/>
          <a:lstStyle/>
          <a:p>
            <a:r>
              <a:rPr lang="en-US" dirty="0"/>
              <a:t>Chad Hamilton </a:t>
            </a:r>
          </a:p>
        </p:txBody>
      </p:sp>
    </p:spTree>
    <p:extLst>
      <p:ext uri="{BB962C8B-B14F-4D97-AF65-F5344CB8AC3E}">
        <p14:creationId xmlns:p14="http://schemas.microsoft.com/office/powerpoint/2010/main" val="1767734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27F0E-5DE7-438C-B48C-D7737E029189}"/>
              </a:ext>
            </a:extLst>
          </p:cNvPr>
          <p:cNvSpPr>
            <a:spLocks noGrp="1"/>
          </p:cNvSpPr>
          <p:nvPr>
            <p:ph type="title"/>
          </p:nvPr>
        </p:nvSpPr>
        <p:spPr>
          <a:xfrm>
            <a:off x="1484311" y="685800"/>
            <a:ext cx="10018713" cy="1752599"/>
          </a:xfrm>
        </p:spPr>
        <p:txBody>
          <a:bodyPr/>
          <a:lstStyle/>
          <a:p>
            <a:r>
              <a:rPr lang="en-US"/>
              <a:t>Google Form</a:t>
            </a:r>
            <a:endParaRPr lang="en-US" dirty="0"/>
          </a:p>
        </p:txBody>
      </p:sp>
      <p:pic>
        <p:nvPicPr>
          <p:cNvPr id="6" name="Content Placeholder 5" descr="A screenshot of a social media post&#10;&#10;Description automatically generated">
            <a:extLst>
              <a:ext uri="{FF2B5EF4-FFF2-40B4-BE49-F238E27FC236}">
                <a16:creationId xmlns:a16="http://schemas.microsoft.com/office/drawing/2014/main" id="{D51143C5-0F82-4FD8-95EE-9988D4CD7654}"/>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720515" y="2209143"/>
            <a:ext cx="4169749" cy="3830427"/>
          </a:xfrm>
        </p:spPr>
      </p:pic>
      <p:sp>
        <p:nvSpPr>
          <p:cNvPr id="4" name="Content Placeholder 3">
            <a:extLst>
              <a:ext uri="{FF2B5EF4-FFF2-40B4-BE49-F238E27FC236}">
                <a16:creationId xmlns:a16="http://schemas.microsoft.com/office/drawing/2014/main" id="{1EE58362-6EC7-4119-B0E9-31A5C8FCE9BF}"/>
              </a:ext>
            </a:extLst>
          </p:cNvPr>
          <p:cNvSpPr>
            <a:spLocks noGrp="1"/>
          </p:cNvSpPr>
          <p:nvPr>
            <p:ph sz="half" idx="2"/>
          </p:nvPr>
        </p:nvSpPr>
        <p:spPr>
          <a:xfrm>
            <a:off x="6607967" y="2667000"/>
            <a:ext cx="4895056" cy="3124200"/>
          </a:xfrm>
        </p:spPr>
        <p:txBody>
          <a:bodyPr>
            <a:normAutofit fontScale="92500" lnSpcReduction="20000"/>
          </a:bodyPr>
          <a:lstStyle/>
          <a:p>
            <a:r>
              <a:rPr lang="en-US" b="1" dirty="0"/>
              <a:t>A list of assistive tools was sent (email) to five Sped teachers in a google form.  There was 100% participation.  </a:t>
            </a:r>
            <a:r>
              <a:rPr lang="en-US" dirty="0"/>
              <a:t>They had to select all that applies to  them in terms of which assistive technology tools they have available/use in their classroom.  </a:t>
            </a:r>
          </a:p>
          <a:p>
            <a:r>
              <a:rPr lang="en-US" dirty="0"/>
              <a:t>Google form is a web based app developed by Google.  It creates forms/surveys for data collection.  It is user friendly.  </a:t>
            </a:r>
          </a:p>
          <a:p>
            <a:r>
              <a:rPr lang="en-US" dirty="0"/>
              <a:t>All answer choices on the google form are from Chapter 4 </a:t>
            </a:r>
            <a:r>
              <a:rPr lang="en-US" i="1" dirty="0"/>
              <a:t>Lever-Duffy and McDonald, Teaching and Learning with Technology, 5</a:t>
            </a:r>
            <a:r>
              <a:rPr lang="en-US" i="1" baseline="30000" dirty="0"/>
              <a:t>th</a:t>
            </a:r>
            <a:r>
              <a:rPr lang="en-US" i="1" dirty="0"/>
              <a:t> Edition</a:t>
            </a:r>
            <a:endParaRPr lang="en-US" dirty="0"/>
          </a:p>
        </p:txBody>
      </p:sp>
    </p:spTree>
    <p:extLst>
      <p:ext uri="{BB962C8B-B14F-4D97-AF65-F5344CB8AC3E}">
        <p14:creationId xmlns:p14="http://schemas.microsoft.com/office/powerpoint/2010/main" val="3900075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BA6A1-C845-486B-A56A-4F34CE266E21}"/>
              </a:ext>
            </a:extLst>
          </p:cNvPr>
          <p:cNvSpPr>
            <a:spLocks noGrp="1"/>
          </p:cNvSpPr>
          <p:nvPr>
            <p:ph type="title"/>
          </p:nvPr>
        </p:nvSpPr>
        <p:spPr/>
        <p:txBody>
          <a:bodyPr/>
          <a:lstStyle/>
          <a:p>
            <a:r>
              <a:rPr lang="en-US" dirty="0"/>
              <a:t>Assistive Technology Tools Listed on Google Form (1</a:t>
            </a:r>
            <a:r>
              <a:rPr lang="en-US" baseline="30000" dirty="0"/>
              <a:t>st</a:t>
            </a:r>
            <a:r>
              <a:rPr lang="en-US" dirty="0"/>
              <a:t> Survey What teachers currently use)</a:t>
            </a:r>
          </a:p>
        </p:txBody>
      </p:sp>
      <p:sp>
        <p:nvSpPr>
          <p:cNvPr id="3" name="Content Placeholder 2">
            <a:extLst>
              <a:ext uri="{FF2B5EF4-FFF2-40B4-BE49-F238E27FC236}">
                <a16:creationId xmlns:a16="http://schemas.microsoft.com/office/drawing/2014/main" id="{B6FEB742-5854-4EC4-87B5-FE154DFAA71E}"/>
              </a:ext>
            </a:extLst>
          </p:cNvPr>
          <p:cNvSpPr>
            <a:spLocks noGrp="1"/>
          </p:cNvSpPr>
          <p:nvPr>
            <p:ph idx="1"/>
          </p:nvPr>
        </p:nvSpPr>
        <p:spPr>
          <a:xfrm>
            <a:off x="3561346" y="2679030"/>
            <a:ext cx="6340643" cy="3124201"/>
          </a:xfrm>
        </p:spPr>
        <p:txBody>
          <a:bodyPr>
            <a:normAutofit fontScale="47500" lnSpcReduction="20000"/>
          </a:bodyPr>
          <a:lstStyle/>
          <a:p>
            <a:r>
              <a:rPr lang="en-US" dirty="0"/>
              <a:t>Recorded Books</a:t>
            </a:r>
          </a:p>
          <a:p>
            <a:r>
              <a:rPr lang="en-US" dirty="0"/>
              <a:t>Digital Books</a:t>
            </a:r>
          </a:p>
          <a:p>
            <a:r>
              <a:rPr lang="en-US" dirty="0"/>
              <a:t>Hight-interest, low vocabulary books</a:t>
            </a:r>
          </a:p>
          <a:p>
            <a:r>
              <a:rPr lang="en-US" dirty="0"/>
              <a:t>Scan/read systems</a:t>
            </a:r>
          </a:p>
          <a:p>
            <a:r>
              <a:rPr lang="en-US" dirty="0"/>
              <a:t>Text to speech software</a:t>
            </a:r>
          </a:p>
          <a:p>
            <a:r>
              <a:rPr lang="en-US" dirty="0"/>
              <a:t>Mobile devices</a:t>
            </a:r>
          </a:p>
          <a:p>
            <a:r>
              <a:rPr lang="en-US" dirty="0"/>
              <a:t>Low tech adaptations (accessibility features, sticky keys, keyboard labels, key guards)</a:t>
            </a:r>
          </a:p>
          <a:p>
            <a:r>
              <a:rPr lang="en-US" dirty="0"/>
              <a:t>Touch screen devices</a:t>
            </a:r>
          </a:p>
          <a:p>
            <a:r>
              <a:rPr lang="en-US" dirty="0"/>
              <a:t>Expanded keyboards</a:t>
            </a:r>
          </a:p>
          <a:p>
            <a:r>
              <a:rPr lang="en-US" dirty="0"/>
              <a:t>Screen Magnification</a:t>
            </a:r>
          </a:p>
          <a:p>
            <a:r>
              <a:rPr lang="en-US" dirty="0"/>
              <a:t>Screen readers</a:t>
            </a:r>
          </a:p>
          <a:p>
            <a:r>
              <a:rPr lang="en-US" dirty="0"/>
              <a:t>Braille devices </a:t>
            </a:r>
          </a:p>
        </p:txBody>
      </p:sp>
    </p:spTree>
    <p:extLst>
      <p:ext uri="{BB962C8B-B14F-4D97-AF65-F5344CB8AC3E}">
        <p14:creationId xmlns:p14="http://schemas.microsoft.com/office/powerpoint/2010/main" val="3427327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ECD22-079C-44B6-81BA-C49B473EFA91}"/>
              </a:ext>
            </a:extLst>
          </p:cNvPr>
          <p:cNvSpPr>
            <a:spLocks noGrp="1"/>
          </p:cNvSpPr>
          <p:nvPr>
            <p:ph type="title"/>
          </p:nvPr>
        </p:nvSpPr>
        <p:spPr/>
        <p:txBody>
          <a:bodyPr>
            <a:normAutofit fontScale="90000"/>
          </a:bodyPr>
          <a:lstStyle/>
          <a:p>
            <a:r>
              <a:rPr lang="en-US" dirty="0"/>
              <a:t>Second Survey </a:t>
            </a:r>
            <a:br>
              <a:rPr lang="en-US" dirty="0"/>
            </a:br>
            <a:r>
              <a:rPr lang="en-US" dirty="0"/>
              <a:t>“What assistive technologies would you like to have in your classroom? “</a:t>
            </a:r>
          </a:p>
        </p:txBody>
      </p:sp>
      <p:pic>
        <p:nvPicPr>
          <p:cNvPr id="6" name="Content Placeholder 5" descr="A screenshot of a cell phone&#10;&#10;Description automatically generated">
            <a:extLst>
              <a:ext uri="{FF2B5EF4-FFF2-40B4-BE49-F238E27FC236}">
                <a16:creationId xmlns:a16="http://schemas.microsoft.com/office/drawing/2014/main" id="{1D14FFAB-FFFA-4208-A787-9FE0E5A0A09C}"/>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84312" y="2667000"/>
            <a:ext cx="4411162" cy="3276600"/>
          </a:xfrm>
        </p:spPr>
      </p:pic>
      <p:sp>
        <p:nvSpPr>
          <p:cNvPr id="4" name="Content Placeholder 3">
            <a:extLst>
              <a:ext uri="{FF2B5EF4-FFF2-40B4-BE49-F238E27FC236}">
                <a16:creationId xmlns:a16="http://schemas.microsoft.com/office/drawing/2014/main" id="{A180BE6C-1B6B-4CFA-B520-CCF062CFAADC}"/>
              </a:ext>
            </a:extLst>
          </p:cNvPr>
          <p:cNvSpPr>
            <a:spLocks noGrp="1"/>
          </p:cNvSpPr>
          <p:nvPr>
            <p:ph sz="half" idx="2"/>
          </p:nvPr>
        </p:nvSpPr>
        <p:spPr/>
        <p:txBody>
          <a:bodyPr/>
          <a:lstStyle/>
          <a:p>
            <a:r>
              <a:rPr lang="en-US" dirty="0"/>
              <a:t>Created a second google form and sent to the same five SPED teachers.  This google asked teachers to choose which assistive technologies would they like to have in their classroom.</a:t>
            </a:r>
          </a:p>
          <a:p>
            <a:r>
              <a:rPr lang="en-US" dirty="0"/>
              <a:t>All answer choices on the google form are from Chapter 4 </a:t>
            </a:r>
            <a:r>
              <a:rPr lang="en-US" i="1" dirty="0"/>
              <a:t>Lever-Duffy and McDonald, Teaching and Learning with Technology, 5</a:t>
            </a:r>
            <a:r>
              <a:rPr lang="en-US" i="1" baseline="30000" dirty="0"/>
              <a:t>th</a:t>
            </a:r>
            <a:r>
              <a:rPr lang="en-US" i="1" dirty="0"/>
              <a:t> Edition</a:t>
            </a:r>
            <a:endParaRPr lang="en-US" dirty="0"/>
          </a:p>
          <a:p>
            <a:pPr marL="0" indent="0">
              <a:buNone/>
            </a:pPr>
            <a:r>
              <a:rPr lang="en-US" dirty="0"/>
              <a:t>  </a:t>
            </a:r>
          </a:p>
        </p:txBody>
      </p:sp>
    </p:spTree>
    <p:extLst>
      <p:ext uri="{BB962C8B-B14F-4D97-AF65-F5344CB8AC3E}">
        <p14:creationId xmlns:p14="http://schemas.microsoft.com/office/powerpoint/2010/main" val="2798141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BA6A1-C845-486B-A56A-4F34CE266E21}"/>
              </a:ext>
            </a:extLst>
          </p:cNvPr>
          <p:cNvSpPr>
            <a:spLocks noGrp="1"/>
          </p:cNvSpPr>
          <p:nvPr>
            <p:ph type="title"/>
          </p:nvPr>
        </p:nvSpPr>
        <p:spPr/>
        <p:txBody>
          <a:bodyPr/>
          <a:lstStyle/>
          <a:p>
            <a:r>
              <a:rPr lang="en-US" dirty="0"/>
              <a:t>Assistive Technology Tools Listed on Google Form (2</a:t>
            </a:r>
            <a:r>
              <a:rPr lang="en-US" baseline="30000" dirty="0"/>
              <a:t>nd</a:t>
            </a:r>
            <a:r>
              <a:rPr lang="en-US" dirty="0"/>
              <a:t> Survey What teachers wish they had) </a:t>
            </a:r>
          </a:p>
        </p:txBody>
      </p:sp>
      <p:sp>
        <p:nvSpPr>
          <p:cNvPr id="3" name="Content Placeholder 2">
            <a:extLst>
              <a:ext uri="{FF2B5EF4-FFF2-40B4-BE49-F238E27FC236}">
                <a16:creationId xmlns:a16="http://schemas.microsoft.com/office/drawing/2014/main" id="{B6FEB742-5854-4EC4-87B5-FE154DFAA71E}"/>
              </a:ext>
            </a:extLst>
          </p:cNvPr>
          <p:cNvSpPr>
            <a:spLocks noGrp="1"/>
          </p:cNvSpPr>
          <p:nvPr>
            <p:ph idx="1"/>
          </p:nvPr>
        </p:nvSpPr>
        <p:spPr>
          <a:xfrm>
            <a:off x="3561346" y="2679030"/>
            <a:ext cx="6340643" cy="3124201"/>
          </a:xfrm>
        </p:spPr>
        <p:txBody>
          <a:bodyPr>
            <a:normAutofit fontScale="47500" lnSpcReduction="20000"/>
          </a:bodyPr>
          <a:lstStyle/>
          <a:p>
            <a:r>
              <a:rPr lang="en-US" dirty="0"/>
              <a:t>Recorded Books</a:t>
            </a:r>
          </a:p>
          <a:p>
            <a:r>
              <a:rPr lang="en-US" dirty="0"/>
              <a:t>Digital Books</a:t>
            </a:r>
          </a:p>
          <a:p>
            <a:r>
              <a:rPr lang="en-US" dirty="0"/>
              <a:t>Hight-interest, low vocabulary books</a:t>
            </a:r>
          </a:p>
          <a:p>
            <a:r>
              <a:rPr lang="en-US" dirty="0"/>
              <a:t>Scan/read systems</a:t>
            </a:r>
          </a:p>
          <a:p>
            <a:r>
              <a:rPr lang="en-US" dirty="0"/>
              <a:t>Text to speech software</a:t>
            </a:r>
          </a:p>
          <a:p>
            <a:r>
              <a:rPr lang="en-US" dirty="0"/>
              <a:t>Mobile devices</a:t>
            </a:r>
          </a:p>
          <a:p>
            <a:r>
              <a:rPr lang="en-US" dirty="0"/>
              <a:t>Low tech adaptations (accessibility features, sticky keys, keyboard labels, key guards)</a:t>
            </a:r>
          </a:p>
          <a:p>
            <a:r>
              <a:rPr lang="en-US" dirty="0"/>
              <a:t>Touch screen devices</a:t>
            </a:r>
          </a:p>
          <a:p>
            <a:r>
              <a:rPr lang="en-US" dirty="0"/>
              <a:t>Expanded keyboards</a:t>
            </a:r>
          </a:p>
          <a:p>
            <a:r>
              <a:rPr lang="en-US" dirty="0"/>
              <a:t>Screen Magnification</a:t>
            </a:r>
          </a:p>
          <a:p>
            <a:r>
              <a:rPr lang="en-US" dirty="0"/>
              <a:t>Screen readers</a:t>
            </a:r>
          </a:p>
          <a:p>
            <a:r>
              <a:rPr lang="en-US" dirty="0"/>
              <a:t>Braille devices </a:t>
            </a:r>
          </a:p>
        </p:txBody>
      </p:sp>
    </p:spTree>
    <p:extLst>
      <p:ext uri="{BB962C8B-B14F-4D97-AF65-F5344CB8AC3E}">
        <p14:creationId xmlns:p14="http://schemas.microsoft.com/office/powerpoint/2010/main" val="322339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6EDBE-B01E-4C16-B392-B8B05C74C695}"/>
              </a:ext>
            </a:extLst>
          </p:cNvPr>
          <p:cNvSpPr>
            <a:spLocks noGrp="1"/>
          </p:cNvSpPr>
          <p:nvPr>
            <p:ph type="title"/>
          </p:nvPr>
        </p:nvSpPr>
        <p:spPr/>
        <p:txBody>
          <a:bodyPr>
            <a:normAutofit fontScale="90000"/>
          </a:bodyPr>
          <a:lstStyle/>
          <a:p>
            <a:r>
              <a:rPr lang="en-US" dirty="0"/>
              <a:t>Results</a:t>
            </a:r>
            <a:br>
              <a:rPr lang="en-US" dirty="0"/>
            </a:br>
            <a:r>
              <a:rPr lang="en-US" dirty="0"/>
              <a:t>“What assistive technologies do you HAVE/USE in your classroom? “</a:t>
            </a:r>
          </a:p>
        </p:txBody>
      </p:sp>
      <p:pic>
        <p:nvPicPr>
          <p:cNvPr id="6" name="Content Placeholder 5" descr="A screenshot of a cell phone&#10;&#10;Description automatically generated">
            <a:extLst>
              <a:ext uri="{FF2B5EF4-FFF2-40B4-BE49-F238E27FC236}">
                <a16:creationId xmlns:a16="http://schemas.microsoft.com/office/drawing/2014/main" id="{11AEBE51-22EC-4B57-81FE-9C425BD6408A}"/>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84313" y="2817163"/>
            <a:ext cx="4894262" cy="2823873"/>
          </a:xfrm>
        </p:spPr>
      </p:pic>
      <p:sp>
        <p:nvSpPr>
          <p:cNvPr id="4" name="Content Placeholder 3">
            <a:extLst>
              <a:ext uri="{FF2B5EF4-FFF2-40B4-BE49-F238E27FC236}">
                <a16:creationId xmlns:a16="http://schemas.microsoft.com/office/drawing/2014/main" id="{B402369D-2132-46CE-A041-8DE73C7B5EC3}"/>
              </a:ext>
            </a:extLst>
          </p:cNvPr>
          <p:cNvSpPr>
            <a:spLocks noGrp="1"/>
          </p:cNvSpPr>
          <p:nvPr>
            <p:ph sz="half" idx="2"/>
          </p:nvPr>
        </p:nvSpPr>
        <p:spPr/>
        <p:txBody>
          <a:bodyPr/>
          <a:lstStyle/>
          <a:p>
            <a:r>
              <a:rPr lang="en-US" dirty="0"/>
              <a:t>This is the results for what teachers </a:t>
            </a:r>
            <a:r>
              <a:rPr lang="en-US" b="1" dirty="0"/>
              <a:t>currently have</a:t>
            </a:r>
            <a:r>
              <a:rPr lang="en-US" dirty="0"/>
              <a:t> in their classroom. </a:t>
            </a:r>
          </a:p>
          <a:p>
            <a:r>
              <a:rPr lang="en-US" dirty="0"/>
              <a:t>Top 3 Assistive Technology tools in the classroom are:</a:t>
            </a:r>
          </a:p>
          <a:p>
            <a:pPr lvl="1"/>
            <a:r>
              <a:rPr lang="en-US" dirty="0"/>
              <a:t>Touch Screen Devices</a:t>
            </a:r>
          </a:p>
          <a:p>
            <a:pPr lvl="1"/>
            <a:r>
              <a:rPr lang="en-US" dirty="0"/>
              <a:t>Mobile Devices</a:t>
            </a:r>
          </a:p>
          <a:p>
            <a:pPr lvl="1"/>
            <a:r>
              <a:rPr lang="en-US" dirty="0"/>
              <a:t>Text to Speech software</a:t>
            </a:r>
          </a:p>
        </p:txBody>
      </p:sp>
    </p:spTree>
    <p:extLst>
      <p:ext uri="{BB962C8B-B14F-4D97-AF65-F5344CB8AC3E}">
        <p14:creationId xmlns:p14="http://schemas.microsoft.com/office/powerpoint/2010/main" val="1749205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6EDBE-B01E-4C16-B392-B8B05C74C695}"/>
              </a:ext>
            </a:extLst>
          </p:cNvPr>
          <p:cNvSpPr>
            <a:spLocks noGrp="1"/>
          </p:cNvSpPr>
          <p:nvPr>
            <p:ph type="title"/>
          </p:nvPr>
        </p:nvSpPr>
        <p:spPr/>
        <p:txBody>
          <a:bodyPr>
            <a:normAutofit fontScale="90000"/>
          </a:bodyPr>
          <a:lstStyle/>
          <a:p>
            <a:r>
              <a:rPr lang="en-US" dirty="0"/>
              <a:t>Results</a:t>
            </a:r>
            <a:br>
              <a:rPr lang="en-US" dirty="0"/>
            </a:br>
            <a:r>
              <a:rPr lang="en-US" dirty="0"/>
              <a:t>“What assistive technologies would you LIKE TO HAVE in your classroom? “</a:t>
            </a:r>
          </a:p>
        </p:txBody>
      </p:sp>
      <p:sp>
        <p:nvSpPr>
          <p:cNvPr id="4" name="Content Placeholder 3">
            <a:extLst>
              <a:ext uri="{FF2B5EF4-FFF2-40B4-BE49-F238E27FC236}">
                <a16:creationId xmlns:a16="http://schemas.microsoft.com/office/drawing/2014/main" id="{B402369D-2132-46CE-A041-8DE73C7B5EC3}"/>
              </a:ext>
            </a:extLst>
          </p:cNvPr>
          <p:cNvSpPr>
            <a:spLocks noGrp="1"/>
          </p:cNvSpPr>
          <p:nvPr>
            <p:ph sz="half" idx="2"/>
          </p:nvPr>
        </p:nvSpPr>
        <p:spPr/>
        <p:txBody>
          <a:bodyPr/>
          <a:lstStyle/>
          <a:p>
            <a:r>
              <a:rPr lang="en-US" dirty="0"/>
              <a:t>This is the results for what teachers  </a:t>
            </a:r>
            <a:r>
              <a:rPr lang="en-US" b="1" dirty="0"/>
              <a:t>would like to have </a:t>
            </a:r>
            <a:r>
              <a:rPr lang="en-US" dirty="0"/>
              <a:t>in their classroom. </a:t>
            </a:r>
          </a:p>
          <a:p>
            <a:r>
              <a:rPr lang="en-US" dirty="0"/>
              <a:t>Top 3 Assistive Technology tools wanted  in the classroom are:</a:t>
            </a:r>
          </a:p>
          <a:p>
            <a:pPr lvl="1"/>
            <a:r>
              <a:rPr lang="en-US" dirty="0"/>
              <a:t>Digital Book</a:t>
            </a:r>
          </a:p>
          <a:p>
            <a:pPr lvl="1"/>
            <a:r>
              <a:rPr lang="en-US" dirty="0"/>
              <a:t>Scan/read systems</a:t>
            </a:r>
          </a:p>
          <a:p>
            <a:pPr lvl="1"/>
            <a:r>
              <a:rPr lang="en-US" dirty="0"/>
              <a:t>Text to speech software</a:t>
            </a:r>
          </a:p>
          <a:p>
            <a:pPr lvl="1"/>
            <a:endParaRPr lang="en-US" dirty="0"/>
          </a:p>
        </p:txBody>
      </p:sp>
      <p:pic>
        <p:nvPicPr>
          <p:cNvPr id="7" name="Content Placeholder 6" descr="A screenshot of a cell phone&#10;&#10;Description automatically generated">
            <a:extLst>
              <a:ext uri="{FF2B5EF4-FFF2-40B4-BE49-F238E27FC236}">
                <a16:creationId xmlns:a16="http://schemas.microsoft.com/office/drawing/2014/main" id="{93560D5D-FA7D-4455-B8EA-C6FBCEFE5C88}"/>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511289" y="2667000"/>
            <a:ext cx="4840309" cy="3124200"/>
          </a:xfrm>
        </p:spPr>
      </p:pic>
    </p:spTree>
    <p:extLst>
      <p:ext uri="{BB962C8B-B14F-4D97-AF65-F5344CB8AC3E}">
        <p14:creationId xmlns:p14="http://schemas.microsoft.com/office/powerpoint/2010/main" val="2444351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987E8-95AA-4033-BC8B-77AD17FEA1A7}"/>
              </a:ext>
            </a:extLst>
          </p:cNvPr>
          <p:cNvSpPr>
            <a:spLocks noGrp="1"/>
          </p:cNvSpPr>
          <p:nvPr>
            <p:ph type="title"/>
          </p:nvPr>
        </p:nvSpPr>
        <p:spPr/>
        <p:txBody>
          <a:bodyPr>
            <a:normAutofit fontScale="90000"/>
          </a:bodyPr>
          <a:lstStyle/>
          <a:p>
            <a:r>
              <a:rPr lang="en-US" dirty="0"/>
              <a:t>Results</a:t>
            </a:r>
            <a:br>
              <a:rPr lang="en-US" dirty="0"/>
            </a:br>
            <a:r>
              <a:rPr lang="en-US" dirty="0"/>
              <a:t>“What assistive technologies do you have/use in your classroom? “</a:t>
            </a:r>
            <a:br>
              <a:rPr lang="en-US" dirty="0"/>
            </a:br>
            <a:endParaRPr lang="en-US" dirty="0"/>
          </a:p>
        </p:txBody>
      </p:sp>
      <p:pic>
        <p:nvPicPr>
          <p:cNvPr id="7" name="Content Placeholder 6" descr="A screenshot of a cell phone&#10;&#10;Description automatically generated">
            <a:extLst>
              <a:ext uri="{FF2B5EF4-FFF2-40B4-BE49-F238E27FC236}">
                <a16:creationId xmlns:a16="http://schemas.microsoft.com/office/drawing/2014/main" id="{EAD498E1-E6E9-4458-8585-329E3FD35E8D}"/>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84313" y="2817163"/>
            <a:ext cx="4894262" cy="2823873"/>
          </a:xfrm>
        </p:spPr>
      </p:pic>
      <p:sp>
        <p:nvSpPr>
          <p:cNvPr id="4" name="Content Placeholder 3">
            <a:extLst>
              <a:ext uri="{FF2B5EF4-FFF2-40B4-BE49-F238E27FC236}">
                <a16:creationId xmlns:a16="http://schemas.microsoft.com/office/drawing/2014/main" id="{F0D8E82F-9C87-454C-B467-C0BE439A3D92}"/>
              </a:ext>
            </a:extLst>
          </p:cNvPr>
          <p:cNvSpPr>
            <a:spLocks noGrp="1"/>
          </p:cNvSpPr>
          <p:nvPr>
            <p:ph sz="half" idx="2"/>
          </p:nvPr>
        </p:nvSpPr>
        <p:spPr/>
        <p:txBody>
          <a:bodyPr>
            <a:normAutofit fontScale="85000" lnSpcReduction="20000"/>
          </a:bodyPr>
          <a:lstStyle/>
          <a:p>
            <a:r>
              <a:rPr lang="en-US" b="1" dirty="0"/>
              <a:t>Text to speech software and Mobile devices</a:t>
            </a:r>
          </a:p>
          <a:p>
            <a:pPr lvl="1"/>
            <a:r>
              <a:rPr lang="en-US" dirty="0"/>
              <a:t>Since technology is ubiquitous the availability of mobile devices is high.  A high percentage of technology devise used are touch screen, allowing for easy access.   </a:t>
            </a:r>
          </a:p>
          <a:p>
            <a:r>
              <a:rPr lang="en-US" b="1" dirty="0"/>
              <a:t>Text to speech software </a:t>
            </a:r>
          </a:p>
          <a:p>
            <a:pPr lvl="1"/>
            <a:r>
              <a:rPr lang="en-US" dirty="0"/>
              <a:t>Students who have trouble reading are able to hear the content (math, social studies, science, etc) and answer questions without being hindered by their reading ability.  This software should be readily available to every student who needs it and has computer access.  The only issue is students would not use this software for reading because it would contradict what the reading teacher would be teaching.</a:t>
            </a:r>
          </a:p>
          <a:p>
            <a:pPr lvl="1"/>
            <a:endParaRPr lang="en-US" dirty="0"/>
          </a:p>
        </p:txBody>
      </p:sp>
    </p:spTree>
    <p:extLst>
      <p:ext uri="{BB962C8B-B14F-4D97-AF65-F5344CB8AC3E}">
        <p14:creationId xmlns:p14="http://schemas.microsoft.com/office/powerpoint/2010/main" val="1488998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987E8-95AA-4033-BC8B-77AD17FEA1A7}"/>
              </a:ext>
            </a:extLst>
          </p:cNvPr>
          <p:cNvSpPr>
            <a:spLocks noGrp="1"/>
          </p:cNvSpPr>
          <p:nvPr>
            <p:ph type="title"/>
          </p:nvPr>
        </p:nvSpPr>
        <p:spPr/>
        <p:txBody>
          <a:bodyPr>
            <a:normAutofit fontScale="90000"/>
          </a:bodyPr>
          <a:lstStyle/>
          <a:p>
            <a:r>
              <a:rPr lang="en-US" dirty="0"/>
              <a:t>Results</a:t>
            </a:r>
            <a:br>
              <a:rPr lang="en-US" dirty="0"/>
            </a:br>
            <a:r>
              <a:rPr lang="en-US" dirty="0"/>
              <a:t>“What assistive technologies would you like to have in your classroom? “</a:t>
            </a:r>
            <a:br>
              <a:rPr lang="en-US" dirty="0"/>
            </a:br>
            <a:endParaRPr lang="en-US" dirty="0"/>
          </a:p>
        </p:txBody>
      </p:sp>
      <p:sp>
        <p:nvSpPr>
          <p:cNvPr id="4" name="Content Placeholder 3">
            <a:extLst>
              <a:ext uri="{FF2B5EF4-FFF2-40B4-BE49-F238E27FC236}">
                <a16:creationId xmlns:a16="http://schemas.microsoft.com/office/drawing/2014/main" id="{F0D8E82F-9C87-454C-B467-C0BE439A3D92}"/>
              </a:ext>
            </a:extLst>
          </p:cNvPr>
          <p:cNvSpPr>
            <a:spLocks noGrp="1"/>
          </p:cNvSpPr>
          <p:nvPr>
            <p:ph sz="half" idx="2"/>
          </p:nvPr>
        </p:nvSpPr>
        <p:spPr/>
        <p:txBody>
          <a:bodyPr>
            <a:normAutofit fontScale="85000" lnSpcReduction="20000"/>
          </a:bodyPr>
          <a:lstStyle/>
          <a:p>
            <a:r>
              <a:rPr lang="en-US" b="1" dirty="0"/>
              <a:t>Digital Books</a:t>
            </a:r>
          </a:p>
          <a:p>
            <a:pPr lvl="1"/>
            <a:r>
              <a:rPr lang="en-US" dirty="0"/>
              <a:t>Ease of access</a:t>
            </a:r>
          </a:p>
          <a:p>
            <a:pPr lvl="1"/>
            <a:r>
              <a:rPr lang="en-US" dirty="0"/>
              <a:t>Learning can happen anywhere</a:t>
            </a:r>
          </a:p>
          <a:p>
            <a:r>
              <a:rPr lang="en-US" b="1" dirty="0"/>
              <a:t>Scan/read systems</a:t>
            </a:r>
          </a:p>
          <a:p>
            <a:pPr lvl="1"/>
            <a:r>
              <a:rPr lang="en-US" dirty="0"/>
              <a:t>Would allow a reduction in workload for teachers</a:t>
            </a:r>
          </a:p>
          <a:p>
            <a:r>
              <a:rPr lang="en-US" b="1" dirty="0"/>
              <a:t>Text to speech software</a:t>
            </a:r>
          </a:p>
          <a:p>
            <a:pPr lvl="1"/>
            <a:r>
              <a:rPr lang="en-US" dirty="0"/>
              <a:t>Should be a requirement (computers/mobile devices are used in the school house, it would be easy to give access to text to speech software for each student)</a:t>
            </a:r>
          </a:p>
          <a:p>
            <a:pPr lvl="1"/>
            <a:r>
              <a:rPr lang="en-US" dirty="0"/>
              <a:t>Allows students not to be hindered by their reading ability </a:t>
            </a:r>
          </a:p>
          <a:p>
            <a:pPr lvl="1"/>
            <a:endParaRPr lang="en-US" dirty="0"/>
          </a:p>
        </p:txBody>
      </p:sp>
      <p:pic>
        <p:nvPicPr>
          <p:cNvPr id="8" name="Content Placeholder 7" descr="A screenshot of a cell phone&#10;&#10;Description automatically generated">
            <a:extLst>
              <a:ext uri="{FF2B5EF4-FFF2-40B4-BE49-F238E27FC236}">
                <a16:creationId xmlns:a16="http://schemas.microsoft.com/office/drawing/2014/main" id="{DDBDDD62-27A0-450C-B1D7-DDB25647B696}"/>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511289" y="2667000"/>
            <a:ext cx="4840309" cy="3124200"/>
          </a:xfrm>
        </p:spPr>
      </p:pic>
    </p:spTree>
    <p:extLst>
      <p:ext uri="{BB962C8B-B14F-4D97-AF65-F5344CB8AC3E}">
        <p14:creationId xmlns:p14="http://schemas.microsoft.com/office/powerpoint/2010/main" val="30152736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168</TotalTime>
  <Words>538</Words>
  <Application>Microsoft Office PowerPoint</Application>
  <PresentationFormat>Widescreen</PresentationFormat>
  <Paragraphs>62</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Corbel</vt:lpstr>
      <vt:lpstr>Parallax</vt:lpstr>
      <vt:lpstr>Assistive Technologies Teacher Survey  </vt:lpstr>
      <vt:lpstr>Google Form</vt:lpstr>
      <vt:lpstr>Assistive Technology Tools Listed on Google Form (1st Survey What teachers currently use)</vt:lpstr>
      <vt:lpstr>Second Survey  “What assistive technologies would you like to have in your classroom? “</vt:lpstr>
      <vt:lpstr>Assistive Technology Tools Listed on Google Form (2nd Survey What teachers wish they had) </vt:lpstr>
      <vt:lpstr>Results “What assistive technologies do you HAVE/USE in your classroom? “</vt:lpstr>
      <vt:lpstr>Results “What assistive technologies would you LIKE TO HAVE in your classroom? “</vt:lpstr>
      <vt:lpstr>Results “What assistive technologies do you have/use in your classroom? “ </vt:lpstr>
      <vt:lpstr>Results “What assistive technologies would you like to have in your classroom?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Assistive Technologies Teacher Survey  </dc:title>
  <dc:creator>Chad Hamilton</dc:creator>
  <cp:lastModifiedBy>Chad Hamilton</cp:lastModifiedBy>
  <cp:revision>12</cp:revision>
  <dcterms:created xsi:type="dcterms:W3CDTF">2019-07-17T13:17:59Z</dcterms:created>
  <dcterms:modified xsi:type="dcterms:W3CDTF">2019-07-17T16:10:09Z</dcterms:modified>
</cp:coreProperties>
</file>